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73" r:id="rId3"/>
    <p:sldId id="28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654" y="643192"/>
            <a:ext cx="10345478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願主賜福保護你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the lord bless you and keep you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476" y="74429"/>
            <a:ext cx="8481390" cy="641143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願主賜福保護你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po- ho  li,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</a:t>
            </a:r>
            <a:r>
              <a:rPr lang="zh-TW" altLang="en-US" sz="5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上帝的榮光遍照你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Lord bless thee and keep thee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Lord make His face to shine upon thee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138223"/>
            <a:ext cx="9229060" cy="64645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也用慈悲款待你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chu- pi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khoan-thai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願耶和華看顧你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ho-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li.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常常賞賜你平安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-an.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be gracious unto thee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Lord lift up His countenance upon thee,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give thee peace.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1865</TotalTime>
  <Words>132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DFKai-SB</vt:lpstr>
      <vt:lpstr>Candara</vt:lpstr>
      <vt:lpstr>Century Gothic</vt:lpstr>
      <vt:lpstr>Wingdings 3</vt:lpstr>
      <vt:lpstr>Slice</vt:lpstr>
      <vt:lpstr>願主賜福保護你 the lord bless you and keep you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245</cp:revision>
  <dcterms:created xsi:type="dcterms:W3CDTF">2020-01-10T06:25:13Z</dcterms:created>
  <dcterms:modified xsi:type="dcterms:W3CDTF">2021-07-21T02:43:06Z</dcterms:modified>
</cp:coreProperties>
</file>